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1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81" r:id="rId17"/>
    <p:sldId id="286" r:id="rId18"/>
    <p:sldId id="292" r:id="rId19"/>
    <p:sldId id="296" r:id="rId20"/>
    <p:sldId id="271" r:id="rId21"/>
    <p:sldId id="272" r:id="rId22"/>
    <p:sldId id="282" r:id="rId23"/>
    <p:sldId id="287" r:id="rId24"/>
    <p:sldId id="291" r:id="rId25"/>
    <p:sldId id="297" r:id="rId26"/>
    <p:sldId id="273" r:id="rId27"/>
    <p:sldId id="275" r:id="rId28"/>
    <p:sldId id="283" r:id="rId29"/>
    <p:sldId id="288" r:id="rId30"/>
    <p:sldId id="293" r:id="rId31"/>
    <p:sldId id="298" r:id="rId32"/>
    <p:sldId id="276" r:id="rId33"/>
    <p:sldId id="277" r:id="rId34"/>
    <p:sldId id="284" r:id="rId35"/>
    <p:sldId id="289" r:id="rId36"/>
    <p:sldId id="294" r:id="rId37"/>
    <p:sldId id="299" r:id="rId38"/>
    <p:sldId id="278" r:id="rId39"/>
    <p:sldId id="279" r:id="rId40"/>
    <p:sldId id="285" r:id="rId41"/>
    <p:sldId id="290" r:id="rId42"/>
    <p:sldId id="295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5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Полный текст к плану;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домохозяйство, находящееся по адресу: с.Малые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Всегодичи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д.26. Сторона каждой клетки на плане равна 2 м. Участок имеет форму прямоугольника. Выезд и въезд осуществляются через единственные ворота. При входе на участок справа от ворот располагается коровник, а слева – курятник. Площадь, занятая курятником, равна 72 кв.м. Рядом с курятником расположен пруд, площадью 24 кв.м. Жилой дом расположен в глубине территории. Перед домом имеется фонтан. Между фонтаном и воротами – небольшая берёзовая роща. Между жилым домом и коровником построена баня. За домом находится огород (его границы отмечены пунктиром),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котором есть теплица и (в самом углу) – компостная яма. Все дорожки внутри участка имеют ширину 1 м и вымощены тротуарной плиткой размером 1 м × 1 м. Между коровником и курятником имеется площадка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площадью 56 кв.м, вымощенная тротуарной плиткой.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----------------------------------------------------------------------------------------------------------------------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домохозяйство, находящееся по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Адресу: с.Малые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Всегодичи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д.26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дорожки внутри участка имеют ширину 1 м и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вымощены тротуарной плиткой размером 1 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коровником и курятником имеется площадка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площадью 56 кв.м, вымощенная тротуарной плиткой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коровником и курятником имеется площадка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площадью 56 кв.м, вымощенная тротуарной плиткой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коровником и курятником имеется площадка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площадью 56 кв.м, вымощенная тротуарной плиткой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2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коровником и курятником имеется площадка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площадью 56 кв.м, вымощенная тротуарной плиткой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коровником и курятником имеется площадка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площадью 56 кв.м, вымощенная тротуарной плиткой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коровником и курятником имеется площадка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площадью 56 кв.м, вымощенная тротуарной плиткой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входе на участок справа от ворот располагается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коровник, а слева – курятник.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Площадь, занятая курятником, равна 72 кв.м.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Рядом с курятником расположен пруд, площадью 24 кв.м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Жилой дом расположен в глубине территории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 домом имеется фонтан.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фонтаном и воротами – небольшая берёзовая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роща.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жилым домом и коровником построена баня.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домом находится огород (его границы отмечены пунктиром),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котором есть теплица и (в самом углу) – компостная яма.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 l="8897" r="9513"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802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№1 - №5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image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8712968" cy="54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88224" y="4149080"/>
            <a:ext cx="2376264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image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8712968" cy="54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4.jpeg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3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242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 жилым домом и коровником построена баня.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30120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06896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2060848"/>
            <a:ext cx="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861048"/>
            <a:ext cx="7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128" y="278092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возврат 33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260648"/>
            <a:ext cx="8652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домом находится огород (его границы отмечены пунктиром),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котором есть теплица и (в самом углу) – компостная яма.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30120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06896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2060848"/>
            <a:ext cx="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861048"/>
            <a:ext cx="7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128" y="278092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3648" y="2060848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2708920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5616" y="1628800"/>
            <a:ext cx="88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260648"/>
            <a:ext cx="8090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дорожки внутри участка имеют ширину 1 м 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ымощены тротуарной плиткой размером 1 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 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30120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06896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2060848"/>
            <a:ext cx="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861048"/>
            <a:ext cx="7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128" y="278092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3648" y="2060848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2708920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5616" y="1628800"/>
            <a:ext cx="88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915816" y="5157192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563888" y="5157192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43808" y="4653136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691680" y="3140968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339752" y="3140968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39752" y="2636912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572000" y="5877272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5220072" y="5877272"/>
            <a:ext cx="504056" cy="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99992" y="5373216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555776" y="3429000"/>
            <a:ext cx="0" cy="50405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555776" y="4077072"/>
            <a:ext cx="0" cy="50405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55776" y="4077072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7" grpId="0"/>
      <p:bldP spid="50" grpId="0"/>
      <p:bldP spid="53" grpId="0"/>
      <p:bldP spid="60" grpId="0"/>
      <p:bldP spid="64" grpId="0" animBg="1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260648"/>
            <a:ext cx="8368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 коровником и курятником имеется площадка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лощадью 56 кв.м, вымощенная тротуарной плиткой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30120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06896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2060848"/>
            <a:ext cx="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861048"/>
            <a:ext cx="7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128" y="278092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3648" y="2060848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2708920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5616" y="1628800"/>
            <a:ext cx="88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1880" y="551723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43808" y="5373216"/>
            <a:ext cx="2592288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53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476672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555776" y="21328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2555776" y="29969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386104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47251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огород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пруд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фонтан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555776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2392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332656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36408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60032" y="404664"/>
            <a:ext cx="12961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6602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56176" y="332656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80283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24965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5" grpId="0"/>
      <p:bldP spid="56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0069" y="260648"/>
            <a:ext cx="850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4 штуки. Сколько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упаковок понадобилось купить, чтобы выложить все дорожки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площадку между коровником и курятником?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81128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в результате получилось дробное число – необходимо округлить до целого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924944"/>
            <a:ext cx="3528392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количество разделить на кол-во плиток в одной упаковке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628800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662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жилой дом.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(6)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203848" y="2060848"/>
            <a:ext cx="0" cy="151216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36096" y="2060848"/>
            <a:ext cx="0" cy="151216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7744" y="2564904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4·2=8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203848" y="2060848"/>
            <a:ext cx="2232248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203848" y="3573016"/>
            <a:ext cx="2232248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51920" y="162880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6·2=12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923928" y="3212976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076056" y="3212976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563888" y="31409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923928" y="3212976"/>
            <a:ext cx="1152128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95936" y="278092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3·2=6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ая выноска 65"/>
          <p:cNvSpPr/>
          <p:nvPr/>
        </p:nvSpPr>
        <p:spPr>
          <a:xfrm>
            <a:off x="5652120" y="6021288"/>
            <a:ext cx="3312368" cy="648072"/>
          </a:xfrm>
          <a:prstGeom prst="wedgeRectCallout">
            <a:avLst>
              <a:gd name="adj1" fmla="val 20129"/>
              <a:gd name="adj2" fmla="val -77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S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5652120" y="5301208"/>
            <a:ext cx="3312368" cy="648072"/>
          </a:xfrm>
          <a:prstGeom prst="wedgeRectCallout">
            <a:avLst>
              <a:gd name="adj1" fmla="val 19850"/>
              <a:gd name="adj2" fmla="val -787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· 2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м²)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5652120" y="3789040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652120" y="3068960"/>
            <a:ext cx="3312368" cy="648072"/>
          </a:xfrm>
          <a:prstGeom prst="wedgeRectCallout">
            <a:avLst>
              <a:gd name="adj1" fmla="val 20129"/>
              <a:gd name="adj2" fmla="val -77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8 · 12 = 96 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м²)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652120" y="1556792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рисунку определяем площадь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57" grpId="0"/>
      <p:bldP spid="62" grpId="0"/>
      <p:bldP spid="66" grpId="0" animBg="1"/>
      <p:bldP spid="66" grpId="1" animBg="1"/>
      <p:bldP spid="63" grpId="0" animBg="1"/>
      <p:bldP spid="63" grpId="1" animBg="1"/>
      <p:bldP spid="53" grpId="0" animBg="1"/>
      <p:bldP spid="53" grpId="1" animBg="1"/>
      <p:bldP spid="52" grpId="0" animBg="1"/>
      <p:bldP spid="52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8049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расстояние от жилого дома до бани (расстояние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ежду двумя ближайшими точками объектов по прямой).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44" idx="6"/>
          </p:cNvCxnSpPr>
          <p:nvPr/>
        </p:nvCxnSpPr>
        <p:spPr>
          <a:xfrm>
            <a:off x="5436096" y="2852936"/>
            <a:ext cx="288032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72412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92080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364088" y="2348880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1·2=2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9" grpId="0" animBg="1"/>
      <p:bldP spid="44" grpId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568" y="260648"/>
            <a:ext cx="815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0"/>
            <a:ext cx="8280920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55576" y="72008"/>
          <a:ext cx="81369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Поставщик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плитки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(в руб. за 1 кв.м)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Демонтаж, укладка новой плитки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Прямоугольная выноска 30"/>
          <p:cNvSpPr/>
          <p:nvPr/>
        </p:nvSpPr>
        <p:spPr>
          <a:xfrm>
            <a:off x="755576" y="5517232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 · 83 + 2000 + 8000 = 34900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755576" y="4725144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280 · 83 + 3000 + 5000 = 31240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755576" y="3933056"/>
            <a:ext cx="4536504" cy="720080"/>
          </a:xfrm>
          <a:prstGeom prst="wedgeRectCallout">
            <a:avLst>
              <a:gd name="adj1" fmla="val 55074"/>
              <a:gd name="adj2" fmla="val 234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270 · 83 + 4000 + 15000 = 41410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4149080"/>
            <a:ext cx="3528392" cy="86409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Сосчитать стоимость у каждого поставщика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2924944"/>
            <a:ext cx="3528392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4355976" y="2420888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31240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0" grpId="0" animBg="1"/>
      <p:bldP spid="44" grpId="0" animBg="1"/>
      <p:bldP spid="43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827584" y="5733256"/>
            <a:ext cx="3168352" cy="7200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572000" y="908720"/>
            <a:ext cx="41764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60" name="Picture 4" descr="http://co8tula.ru/upload/iblock/d3a/d3a9957cb73046ceb7bfc5ea5929c6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4248472" cy="539931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4572000" y="1988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572000" y="285293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4572000" y="37170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4572000" y="45811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4572000" y="544522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1603" y="476672"/>
            <a:ext cx="427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555776" y="21328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2555776" y="29969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2555776" y="386104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2555776" y="47251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теплица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коровник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ком.яма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огород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пруд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555776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95936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332656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36408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32040" y="404664"/>
            <a:ext cx="12961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6602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56176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80283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37164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5" grpId="0"/>
      <p:bldP spid="56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260648"/>
            <a:ext cx="850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Тротуарная плитка продаётся в упаковках 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штук. Сколько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упаковок понадобилось купить, чтобы выложить все дорожки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площадку между коровником и курятником?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81128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в результате получилось дробное число – необходимо округлить до целого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924944"/>
            <a:ext cx="3528392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количество разделить на кол-во плиток в одной упаковке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628800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26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компостная яма.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(3)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83568" y="1700808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03648" y="1700808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652120" y="1556792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рисунку определяем площадь прямоугольника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17008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83568" y="1700808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3568" y="2060848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1560" y="1268760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2·2=4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652120" y="3068960"/>
            <a:ext cx="3312368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· 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6" grpId="0"/>
      <p:bldP spid="51" grpId="0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8049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расстояние от жилого дома до огорода (расстояние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ежду двумя ближайшими точками объектов по прямой).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483768" y="2132856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131840" y="20608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411760" y="20608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411760" y="170080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2·2=4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9" grpId="0" animBg="1"/>
      <p:bldP spid="44" grpId="0" animBg="1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568" y="260648"/>
            <a:ext cx="815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0"/>
            <a:ext cx="8280920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55576" y="72008"/>
          <a:ext cx="81369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Поставщик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плитки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(в руб. за 1 кв.м)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Демонтаж, укладка новой плитки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Прямоугольная выноска 30"/>
          <p:cNvSpPr/>
          <p:nvPr/>
        </p:nvSpPr>
        <p:spPr>
          <a:xfrm>
            <a:off x="755576" y="5517232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поставщик: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 · 83 + 5000 = 46500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755576" y="4725144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425 · 83 + 6000 = 41275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755576" y="3933056"/>
            <a:ext cx="4536504" cy="720080"/>
          </a:xfrm>
          <a:prstGeom prst="wedgeRectCallout">
            <a:avLst>
              <a:gd name="adj1" fmla="val 55074"/>
              <a:gd name="adj2" fmla="val 234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430 · 83 + 5000 + 10000 = 50690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4149080"/>
            <a:ext cx="3528392" cy="86409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Сосчитать стоимость у каждого поставщика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2924944"/>
            <a:ext cx="3528392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4355976" y="2420888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41275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0" grpId="0" animBg="1"/>
      <p:bldP spid="44" grpId="0" animBg="1"/>
      <p:bldP spid="43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951" y="476672"/>
            <a:ext cx="4546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555776" y="21328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2555776" y="29969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2555776" y="386104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2555776" y="47251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116632"/>
            <a:ext cx="6835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ком.яма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теплица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пруд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555776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332656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2392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404664"/>
            <a:ext cx="12961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36408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60032" y="404664"/>
            <a:ext cx="12961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6602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28184" y="404664"/>
            <a:ext cx="12961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80283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16345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5" grpId="0"/>
      <p:bldP spid="56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260648"/>
            <a:ext cx="850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штук. Сколько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упаковок понадобилось купить, чтобы выложить все дорожки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площадку между коровником и курятником?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81128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в результате получилось дробное число – необходимо округлить до целого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924944"/>
            <a:ext cx="3528392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количество разделить на кол-во плиток в одной упаковке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628800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6254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теплица.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(3)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83568" y="2492896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763688" y="2492896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652120" y="1556792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рисунку определяем площадь прямоугольника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3688" y="24208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83568" y="2492896"/>
            <a:ext cx="108012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3568" y="2852936"/>
            <a:ext cx="108012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27584" y="206084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3·2=6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652120" y="3068960"/>
            <a:ext cx="3312368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· 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6" grpId="0"/>
      <p:bldP spid="51" grpId="0"/>
      <p:bldP spid="52" grpId="0" animBg="1"/>
      <p:bldP spid="5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511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домохозяйство, находящееся по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адресу: с.Малые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Всегодичи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д.26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8157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расстояние от жилого дома до теплицы (расстояние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ежду двумя ближайшими точками объектов по прямой).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63688" y="2852936"/>
            <a:ext cx="144016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131840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691680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051720" y="242088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4·2=8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9" grpId="0" animBg="1"/>
      <p:bldP spid="44" grpId="0" animBg="1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568" y="260648"/>
            <a:ext cx="815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0"/>
            <a:ext cx="8280920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55576" y="72008"/>
          <a:ext cx="81369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Поставщик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плитки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(в руб. за 1 кв.м)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Демонтаж, укладка новой плитки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12250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Прямоугольная выноска 30"/>
          <p:cNvSpPr/>
          <p:nvPr/>
        </p:nvSpPr>
        <p:spPr>
          <a:xfrm>
            <a:off x="755576" y="5517232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 · 83 + 6800 = 33360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755576" y="4725144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 · 83 + 6000 + 12250 = 43150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755576" y="3933056"/>
            <a:ext cx="4536504" cy="720080"/>
          </a:xfrm>
          <a:prstGeom prst="wedgeRectCallout">
            <a:avLst>
              <a:gd name="adj1" fmla="val 55074"/>
              <a:gd name="adj2" fmla="val 234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 · 83 + 5000 + 10000 = 39900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4149080"/>
            <a:ext cx="3528392" cy="86409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Сосчитать стоимость у каждого поставщика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2924944"/>
            <a:ext cx="3528392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4355976" y="2420888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33360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0" grpId="0" animBg="1"/>
      <p:bldP spid="44" grpId="0" animBg="1"/>
      <p:bldP spid="43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6187" y="476672"/>
            <a:ext cx="4507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555776" y="21328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2555776" y="29969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386104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47251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116632"/>
            <a:ext cx="6835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огород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коровник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ком.яма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555776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2392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404664"/>
            <a:ext cx="12961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36408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60032" y="404664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6602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00192" y="404664"/>
            <a:ext cx="122413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80283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52761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5" grpId="0"/>
      <p:bldP spid="56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260648"/>
            <a:ext cx="8657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Тротуарная плитка продаётся в упаковках 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Сколько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упаковок понадобилось купить, чтобы выложить все дорожки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площадку между коровником и курятником?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81128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в результате получилось дробное число – необходимо округлить до целого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924944"/>
            <a:ext cx="3528392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количество разделить на кол-во плиток в одной упаковке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628800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5797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баня.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796136" y="2852936"/>
            <a:ext cx="0" cy="108012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8" idx="3"/>
          </p:cNvCxnSpPr>
          <p:nvPr/>
        </p:nvCxnSpPr>
        <p:spPr>
          <a:xfrm>
            <a:off x="6516216" y="2852936"/>
            <a:ext cx="0" cy="1044116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2699792" y="1196752"/>
            <a:ext cx="3312368" cy="1440160"/>
          </a:xfrm>
          <a:prstGeom prst="wedgeRectCallout">
            <a:avLst>
              <a:gd name="adj1" fmla="val 77013"/>
              <a:gd name="adj2" fmla="val -379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рисунку определяем площадь прямоугольника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484784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0032" y="350100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3·2=6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796136" y="2852936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796136" y="3933056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80112" y="386104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2·2=4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1403648" y="2708920"/>
            <a:ext cx="3312368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6" grpId="0"/>
      <p:bldP spid="51" grpId="0"/>
      <p:bldP spid="52" grpId="0" animBg="1"/>
      <p:bldP spid="5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78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расстояние от жилого дома до пруда (расстояние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ежду двумя ближайшими точками объектов по прямой).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63688" y="3573016"/>
            <a:ext cx="144016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131840" y="35010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691680" y="35010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267744" y="314096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4·2=8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9" grpId="0" animBg="1"/>
      <p:bldP spid="44" grpId="0" animBg="1"/>
      <p:bldP spid="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568" y="260648"/>
            <a:ext cx="815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0"/>
            <a:ext cx="8280920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55576" y="72008"/>
          <a:ext cx="81369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Поставщик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плитки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(в руб. за 1 кв.м)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Демонтаж, укладка новой плитки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Прямоугольная выноска 30"/>
          <p:cNvSpPr/>
          <p:nvPr/>
        </p:nvSpPr>
        <p:spPr>
          <a:xfrm>
            <a:off x="755576" y="5517232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поставщик: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· 83 + 2000 + 6000 = 42860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755576" y="4725144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430 · 83 + 5000 + 3000 = 43690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755576" y="3933056"/>
            <a:ext cx="4536504" cy="720080"/>
          </a:xfrm>
          <a:prstGeom prst="wedgeRectCallout">
            <a:avLst>
              <a:gd name="adj1" fmla="val 55074"/>
              <a:gd name="adj2" fmla="val 234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440 · 83 +10000 = 46520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4149080"/>
            <a:ext cx="3528392" cy="86409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Сосчитать стоимость у каждого поставщика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2924944"/>
            <a:ext cx="3528392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4355976" y="2420888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42860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0" grpId="0" animBg="1"/>
      <p:bldP spid="44" grpId="0" animBg="1"/>
      <p:bldP spid="43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7091" y="476672"/>
            <a:ext cx="4225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555776" y="21328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2555776" y="29969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386104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47251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пруд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теплица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огород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курятник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555776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332656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2392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404664"/>
            <a:ext cx="12961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36408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60032" y="332656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6602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28184" y="332656"/>
            <a:ext cx="122413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80283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40466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43528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126876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5" grpId="0"/>
      <p:bldP spid="56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8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2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0" animBg="1"/>
      <p:bldP spid="16" grpId="1" animBg="1"/>
      <p:bldP spid="12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260648"/>
            <a:ext cx="850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Тротуарная плитка продаётся в упаковках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штук. Сколько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упаковок понадобилось купить, чтобы выложить все дорожки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площадку между коровником и курятником?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81128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в результате получилось дробное число – необходимо округлить до целого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924944"/>
            <a:ext cx="3528392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количество разделить на кол-во плиток в одной упаковке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628800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1166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6418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коровник.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(3)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796136" y="4293096"/>
            <a:ext cx="0" cy="144016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16216" y="4293096"/>
            <a:ext cx="0" cy="144016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652120" y="1556792"/>
            <a:ext cx="3312368" cy="144016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рисунку определяем площадь прямоугольника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0032" y="4725144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4·2=8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796136" y="4293096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796136" y="5733256"/>
            <a:ext cx="72008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80112" y="386104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2·2=4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652120" y="3068960"/>
            <a:ext cx="3312368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1166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6" grpId="0"/>
      <p:bldP spid="51" grpId="0"/>
      <p:bldP spid="52" grpId="0" animBg="1"/>
      <p:bldP spid="5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78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расстояние от бани до коровника (расстояние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ежду двумя ближайшими точками объектов по прямой).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15567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796136" y="3933056"/>
            <a:ext cx="0" cy="3600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724128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724128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860032" y="3861048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1·2=2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1166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9" grpId="0" animBg="1"/>
      <p:bldP spid="44" grpId="0" animBg="1"/>
      <p:bldP spid="5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568" y="260648"/>
            <a:ext cx="815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участке планируется обновить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тротуарную плитку.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представлены  условия трёх поставщиков плитки.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сколько рублей обойдётся самый выгодный вариант?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55172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580526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огород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6093296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теплица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6093296"/>
            <a:ext cx="174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ком. яма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20272" y="314096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×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0"/>
            <a:ext cx="8280920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55576" y="72008"/>
          <a:ext cx="81369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Поставщик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плитки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(в руб. за 1 кв.м)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Демонтаж, укладка новой плитки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Прямоугольная выноска 30"/>
          <p:cNvSpPr/>
          <p:nvPr/>
        </p:nvSpPr>
        <p:spPr>
          <a:xfrm>
            <a:off x="755576" y="5517232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поставщик: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· 83 + 2000 + 6000 = 42860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755576" y="4725144"/>
            <a:ext cx="4536504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430 · 83 + 5000 + 3000 = 43690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755576" y="3933056"/>
            <a:ext cx="4536504" cy="720080"/>
          </a:xfrm>
          <a:prstGeom prst="wedgeRectCallout">
            <a:avLst>
              <a:gd name="adj1" fmla="val 55074"/>
              <a:gd name="adj2" fmla="val 234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поставщик: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440 · 83 +10000 = 46520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4149080"/>
            <a:ext cx="3528392" cy="86409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Сосчитать стоимость у каждого поставщика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2924944"/>
            <a:ext cx="3528392" cy="1152128"/>
          </a:xfrm>
          <a:prstGeom prst="wedgeRectCallout">
            <a:avLst>
              <a:gd name="adj1" fmla="val -21953"/>
              <a:gd name="adj2" fmla="val -65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сосчитать общее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4355976" y="2420888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42860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24208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504" y="1166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0" grpId="0" animBg="1"/>
      <p:bldP spid="44" grpId="0" animBg="1"/>
      <p:bldP spid="43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510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Участок имеет форму прямоугольника. Выезд и въезд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осуществляются через единственные ворота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182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входе на участок справа от ворот располагается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оровник, а слева – курятник.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19"/>
          <p:cNvSpPr/>
          <p:nvPr/>
        </p:nvSpPr>
        <p:spPr>
          <a:xfrm>
            <a:off x="4499992" y="5157192"/>
            <a:ext cx="813816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H="1">
            <a:off x="3563888" y="5157192"/>
            <a:ext cx="792088" cy="72008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8231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Площадь, занятая курятником, равна 72 кв.м. Рядом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курятником расположен пруд, площадью 24 кв.м.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30120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верх 24"/>
          <p:cNvSpPr/>
          <p:nvPr/>
        </p:nvSpPr>
        <p:spPr>
          <a:xfrm>
            <a:off x="1331640" y="4365104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306896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861048"/>
            <a:ext cx="7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4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723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Жилой дом расположен в глубине территории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домом имеется фонтан.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30120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06896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2060848"/>
            <a:ext cx="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861048"/>
            <a:ext cx="7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271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 фонтаном и воротами – небольшая берёзовая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оща.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17728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5567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00808"/>
            <a:ext cx="5832648" cy="43924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355976" y="5877272"/>
            <a:ext cx="144016" cy="720080"/>
          </a:xfrm>
          <a:prstGeom prst="upArrow">
            <a:avLst>
              <a:gd name="adj1" fmla="val 50000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181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7 - 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365104"/>
            <a:ext cx="18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 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30120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06896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653136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941168"/>
            <a:ext cx="109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522920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9 - фонтан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2060848"/>
            <a:ext cx="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5661248"/>
            <a:ext cx="139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365104"/>
            <a:ext cx="553998" cy="131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861048"/>
            <a:ext cx="7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возврат 33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animBg="1"/>
      <p:bldP spid="25" grpId="0" animBg="1"/>
      <p:bldP spid="25" grpId="1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3521</Words>
  <Application>Microsoft Office PowerPoint</Application>
  <PresentationFormat>Экран (4:3)</PresentationFormat>
  <Paragraphs>998</Paragraphs>
  <Slides>43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73</cp:revision>
  <dcterms:created xsi:type="dcterms:W3CDTF">2019-09-07T22:13:13Z</dcterms:created>
  <dcterms:modified xsi:type="dcterms:W3CDTF">2024-07-24T12:12:57Z</dcterms:modified>
</cp:coreProperties>
</file>